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81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36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36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19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504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71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6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140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8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98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7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4E60E-0FD3-4EA9-B539-7AF9D2AFDE9A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D95E8-FDD4-4F66-B464-6B79A5811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9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Тамбовское областное отделение ВДПО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Внеплановое мероприятие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«Профилактика пожароопасных ситуаций»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20.04.2020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" y="1907526"/>
            <a:ext cx="5486400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t="19792" r="35625" b="9564"/>
          <a:stretch/>
        </p:blipFill>
        <p:spPr bwMode="auto">
          <a:xfrm>
            <a:off x="4123006" y="3068960"/>
            <a:ext cx="5020994" cy="365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30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t="23016" r="39539" b="21627"/>
          <a:stretch/>
        </p:blipFill>
        <p:spPr bwMode="auto">
          <a:xfrm>
            <a:off x="0" y="116632"/>
            <a:ext cx="4920489" cy="352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ПОЖАР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0"/>
            <a:ext cx="3024336" cy="654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529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  Тамбовское областное отделение ВДПО Внеплановое мероприятие «Профилактика пожароопасных ситуаций» 20.04.2020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Внеплановое мероприятий «Профилактика пожароопасных ситуаций» 20.04.2020</dc:title>
  <dc:creator>USER</dc:creator>
  <cp:lastModifiedBy>Пользователь</cp:lastModifiedBy>
  <cp:revision>5</cp:revision>
  <dcterms:created xsi:type="dcterms:W3CDTF">2020-04-21T10:14:56Z</dcterms:created>
  <dcterms:modified xsi:type="dcterms:W3CDTF">2020-04-22T11:05:48Z</dcterms:modified>
</cp:coreProperties>
</file>